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5447-587B-4FEB-B827-D1FABCC4F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0C8FE-450B-41F0-9593-789382856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5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FDCF2-C9B4-4993-AA0D-B6D6FE61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14AE3-4461-4C84-840F-79629040B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5CAC5-950A-442A-ABEE-B02FBBBF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227C-4324-4F91-AE6E-FE617B3F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52ED9-9AF4-427C-8C16-A795B1E76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BBE2B-8961-4125-8C39-EA60AA4E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E7994-2383-45CF-8009-C89D58ED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C57C9-3480-4C48-BCB9-533FCD8A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8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4C46B-6038-449F-8EA2-72CC0B98D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A866D-D0C5-4767-A8A9-34EC55AE4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E64D6-808E-4A70-97D7-BBA9DEC21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6DF22-DC1A-4241-83A4-F6928CAB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33414-E086-436C-AB6A-B31D8BB8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55FAE-6E60-43F3-9AF4-C6C60B6B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655B7-3C13-4B75-B92F-0F8F38D81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25877-CF69-4A39-8FB6-E34DDF35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FAB82-76B0-4C53-B81A-27CFF83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CBC96-FAFF-40DC-8897-626F9DAF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6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C2BF-93F9-47FB-94D6-3BDE538E8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AB7ED-BCA9-44AC-AD86-BBC30B90E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82EEA-5221-41B6-B310-B75CC56D5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31F88-4F95-488C-9D94-A13766EA6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2F5D8-019A-43D0-976F-B245471BD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2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8CA26-87CA-4A22-8E59-35DD2B850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060FD-CE40-4F53-8D9C-F1115EBA7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50B82C-FA7F-4ABB-B4B4-861D03489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FEEF4-8581-4019-8DC6-FA2A67EE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58AF8-F73D-4CFA-9342-535EF40B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807C4-8E94-4FDB-9644-0851F45B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B7EB9-9C60-4767-80BD-D43BB9300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B49B4-55A5-4BDD-8A1D-3752C0E2F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29948-2A4F-48AC-8A7F-A81C36622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E9C90-EE34-47D5-A01E-78ECF747B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14D67E-BF8A-4406-8DBA-448356B89E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331BC6-621D-4374-BAE1-71355FB4E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9547F6-E65E-4C91-97B3-0FFF51E9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6754F3-ACC4-41FA-BCD7-B53619A3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5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CDBD-E100-4FF9-AFA4-49589CA8C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0FEBB6-F73C-41DF-BC84-0D4011FD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B70189-6B99-4A9E-8605-C96F75EE0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9B568-473D-479C-B61B-AF87E3D14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4362C-089E-4E64-8BE3-1A9DDB94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7BDA-3352-4AF2-BE1B-27A0F287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FB3CA6-D756-45AD-83CA-B625270E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3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57D39-FEDC-4225-B8FA-742EA302D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D74B2-5176-4CF8-BEB8-627BFDC64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809E1-3520-46D1-BF71-FE86855C9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0F8B8-64B5-4CA6-9DB5-476E62B9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3C915-2B4F-49D0-A6AA-A5557BF26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8690F-093D-4466-B5AA-21406B81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504B-1CC1-4E66-A3E5-75B26544B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559367-D9F7-4BA8-911E-46B2FDE7C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F7E9B-DA69-4510-B33B-66EA220E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80A5F-DF34-45AF-ACC4-C091A1B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33578-B949-4200-A6DB-B4541F9AC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74B94-9B7B-4F49-9341-397422004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5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27CD9-4AE7-4957-8717-BD0CA1117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7AD55-8808-4417-9CF3-3B1A7883F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5B383-EA31-47DC-8C12-985D2CD4C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6C9BF-5E77-463D-91CE-1E95E08934BD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E1FA5-CA7D-4897-B002-0405C02B7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70093-A83C-4780-A13F-8C422F8AD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A5D17-7D75-42BF-952B-694F35F7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8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DE6B3-3D74-4222-9EF3-FA3CFF8B1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9064" y="448952"/>
            <a:ext cx="6099716" cy="4412980"/>
          </a:xfrm>
        </p:spPr>
        <p:txBody>
          <a:bodyPr>
            <a:normAutofit/>
          </a:bodyPr>
          <a:lstStyle/>
          <a:p>
            <a:r>
              <a:rPr lang="en-US" sz="8000" dirty="0"/>
              <a:t>“Title”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E773A1-4E75-4470-A9CE-445B38E2D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86039" y="5542582"/>
            <a:ext cx="6545765" cy="849971"/>
          </a:xfrm>
        </p:spPr>
        <p:txBody>
          <a:bodyPr>
            <a:noAutofit/>
          </a:bodyPr>
          <a:lstStyle/>
          <a:p>
            <a:r>
              <a:rPr lang="en-US" sz="6600" dirty="0"/>
              <a:t>Date, 2017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FFF214-1BC7-4A48-BB9B-4169C27C2E62}"/>
              </a:ext>
            </a:extLst>
          </p:cNvPr>
          <p:cNvSpPr/>
          <p:nvPr/>
        </p:nvSpPr>
        <p:spPr>
          <a:xfrm>
            <a:off x="788351" y="770804"/>
            <a:ext cx="4617721" cy="56217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window chalice sample -- no background copy">
            <a:extLst>
              <a:ext uri="{FF2B5EF4-FFF2-40B4-BE49-F238E27FC236}">
                <a16:creationId xmlns:a16="http://schemas.microsoft.com/office/drawing/2014/main" id="{18A0CF55-1FD3-4ADD-9329-3E6B803CB7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0" r="7190" b="3800"/>
          <a:stretch/>
        </p:blipFill>
        <p:spPr bwMode="auto">
          <a:xfrm>
            <a:off x="466495" y="448953"/>
            <a:ext cx="4617721" cy="562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99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CEAD-E15A-4DCB-9E27-2F7CE152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905071"/>
          </a:xfrm>
        </p:spPr>
        <p:txBody>
          <a:bodyPr/>
          <a:lstStyle/>
          <a:p>
            <a:r>
              <a:rPr lang="en-US" dirty="0"/>
              <a:t>Ringing the Bell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Welcome and Announcements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Ringing the Bell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B0FFD-E8B7-4008-8FD3-896209C42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8392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8800" u="sng" dirty="0">
                <a:solidFill>
                  <a:schemeClr val="tx1"/>
                </a:solidFill>
                <a:latin typeface="Book Antiqua" panose="02040602050305030304" pitchFamily="18" charset="0"/>
              </a:rPr>
              <a:t>Gathering</a:t>
            </a:r>
          </a:p>
        </p:txBody>
      </p:sp>
    </p:spTree>
    <p:extLst>
      <p:ext uri="{BB962C8B-B14F-4D97-AF65-F5344CB8AC3E}">
        <p14:creationId xmlns:p14="http://schemas.microsoft.com/office/powerpoint/2010/main" val="215001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CEAD-E15A-4DCB-9E27-2F7CE152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905071"/>
          </a:xfrm>
        </p:spPr>
        <p:txBody>
          <a:bodyPr>
            <a:noAutofit/>
          </a:bodyPr>
          <a:lstStyle/>
          <a:p>
            <a:r>
              <a:rPr lang="en-US" dirty="0"/>
              <a:t>Prelude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Opening Words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B0FFD-E8B7-4008-8FD3-896209C42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8392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8800" u="sng" dirty="0">
                <a:solidFill>
                  <a:schemeClr val="tx1"/>
                </a:solidFill>
                <a:latin typeface="Book Antiqua" panose="02040602050305030304" pitchFamily="18" charset="0"/>
              </a:rPr>
              <a:t>Centering</a:t>
            </a:r>
          </a:p>
        </p:txBody>
      </p:sp>
    </p:spTree>
    <p:extLst>
      <p:ext uri="{BB962C8B-B14F-4D97-AF65-F5344CB8AC3E}">
        <p14:creationId xmlns:p14="http://schemas.microsoft.com/office/powerpoint/2010/main" val="97956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CEAD-E15A-4DCB-9E27-2F7CE152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905071"/>
          </a:xfrm>
        </p:spPr>
        <p:txBody>
          <a:bodyPr>
            <a:noAutofit/>
          </a:bodyPr>
          <a:lstStyle/>
          <a:p>
            <a:r>
              <a:rPr lang="en-US" dirty="0"/>
              <a:t>Unison Chalice Reading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Hymn #___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B0FFD-E8B7-4008-8FD3-896209C42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8392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8800" u="sng" dirty="0">
                <a:solidFill>
                  <a:schemeClr val="tx1"/>
                </a:solidFill>
                <a:latin typeface="Book Antiqua" panose="02040602050305030304" pitchFamily="18" charset="0"/>
              </a:rPr>
              <a:t>Centering</a:t>
            </a:r>
          </a:p>
        </p:txBody>
      </p:sp>
    </p:spTree>
    <p:extLst>
      <p:ext uri="{BB962C8B-B14F-4D97-AF65-F5344CB8AC3E}">
        <p14:creationId xmlns:p14="http://schemas.microsoft.com/office/powerpoint/2010/main" val="149571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CEAD-E15A-4DCB-9E27-2F7CE152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905071"/>
          </a:xfrm>
        </p:spPr>
        <p:txBody>
          <a:bodyPr>
            <a:normAutofit/>
          </a:bodyPr>
          <a:lstStyle/>
          <a:p>
            <a:r>
              <a:rPr lang="en-US" dirty="0"/>
              <a:t>Time for All Ages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Children and Teacher’s Recessional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B0FFD-E8B7-4008-8FD3-896209C42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8392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8800" u="sng" dirty="0">
                <a:solidFill>
                  <a:schemeClr val="tx1"/>
                </a:solidFill>
                <a:latin typeface="Book Antiqua" panose="02040602050305030304" pitchFamily="18" charset="0"/>
              </a:rPr>
              <a:t>Sharing</a:t>
            </a:r>
          </a:p>
        </p:txBody>
      </p:sp>
    </p:spTree>
    <p:extLst>
      <p:ext uri="{BB962C8B-B14F-4D97-AF65-F5344CB8AC3E}">
        <p14:creationId xmlns:p14="http://schemas.microsoft.com/office/powerpoint/2010/main" val="893172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CEAD-E15A-4DCB-9E27-2F7CE152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905071"/>
          </a:xfrm>
        </p:spPr>
        <p:txBody>
          <a:bodyPr>
            <a:normAutofit/>
          </a:bodyPr>
          <a:lstStyle/>
          <a:p>
            <a:r>
              <a:rPr lang="en-US" dirty="0"/>
              <a:t>Joys and Sorrows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Meditation and Prayer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Hymn #___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B0FFD-E8B7-4008-8FD3-896209C42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8392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8800" u="sng" dirty="0">
                <a:solidFill>
                  <a:schemeClr val="tx1"/>
                </a:solidFill>
                <a:latin typeface="Book Antiqua" panose="02040602050305030304" pitchFamily="18" charset="0"/>
              </a:rPr>
              <a:t>Sharing</a:t>
            </a:r>
          </a:p>
        </p:txBody>
      </p:sp>
    </p:spTree>
    <p:extLst>
      <p:ext uri="{BB962C8B-B14F-4D97-AF65-F5344CB8AC3E}">
        <p14:creationId xmlns:p14="http://schemas.microsoft.com/office/powerpoint/2010/main" val="18022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CEAD-E15A-4DCB-9E27-2F7CE152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905071"/>
          </a:xfrm>
        </p:spPr>
        <p:txBody>
          <a:bodyPr/>
          <a:lstStyle/>
          <a:p>
            <a:r>
              <a:rPr lang="en-US" dirty="0"/>
              <a:t>Reading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Gifts of the Congregation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B0FFD-E8B7-4008-8FD3-896209C42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8392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8800" u="sng" dirty="0">
                <a:solidFill>
                  <a:schemeClr val="tx1"/>
                </a:solidFill>
                <a:latin typeface="Book Antiqua" panose="02040602050305030304" pitchFamily="18" charset="0"/>
              </a:rPr>
              <a:t>Exploring</a:t>
            </a:r>
          </a:p>
        </p:txBody>
      </p:sp>
    </p:spTree>
    <p:extLst>
      <p:ext uri="{BB962C8B-B14F-4D97-AF65-F5344CB8AC3E}">
        <p14:creationId xmlns:p14="http://schemas.microsoft.com/office/powerpoint/2010/main" val="3570049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CEAD-E15A-4DCB-9E27-2F7CE152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905071"/>
          </a:xfrm>
        </p:spPr>
        <p:txBody>
          <a:bodyPr/>
          <a:lstStyle/>
          <a:p>
            <a:r>
              <a:rPr lang="en-US" dirty="0"/>
              <a:t>Sermon: “Title”</a:t>
            </a:r>
            <a:br>
              <a:rPr lang="en-US" dirty="0"/>
            </a:br>
            <a:r>
              <a:rPr lang="en-US" dirty="0"/>
              <a:t>	~ Speaker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B0FFD-E8B7-4008-8FD3-896209C42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8392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8800" u="sng" dirty="0">
                <a:solidFill>
                  <a:schemeClr val="tx1"/>
                </a:solidFill>
                <a:latin typeface="Book Antiqua" panose="02040602050305030304" pitchFamily="18" charset="0"/>
              </a:rPr>
              <a:t>Exploring</a:t>
            </a:r>
          </a:p>
        </p:txBody>
      </p:sp>
    </p:spTree>
    <p:extLst>
      <p:ext uri="{BB962C8B-B14F-4D97-AF65-F5344CB8AC3E}">
        <p14:creationId xmlns:p14="http://schemas.microsoft.com/office/powerpoint/2010/main" val="291942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CEAD-E15A-4DCB-9E27-2F7CE1521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4905071"/>
          </a:xfrm>
        </p:spPr>
        <p:txBody>
          <a:bodyPr>
            <a:normAutofit fontScale="90000"/>
          </a:bodyPr>
          <a:lstStyle/>
          <a:p>
            <a:r>
              <a:rPr lang="en-US" dirty="0"/>
              <a:t>Hymn #___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Benediction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Unison Chalice Extinguishing &amp; Closing Song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B0FFD-E8B7-4008-8FD3-896209C42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58392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US" sz="8800" u="sng" dirty="0">
                <a:solidFill>
                  <a:schemeClr val="tx1"/>
                </a:solidFill>
                <a:latin typeface="Book Antiqua" panose="02040602050305030304" pitchFamily="18" charset="0"/>
              </a:rPr>
              <a:t>Returning</a:t>
            </a:r>
          </a:p>
        </p:txBody>
      </p:sp>
    </p:spTree>
    <p:extLst>
      <p:ext uri="{BB962C8B-B14F-4D97-AF65-F5344CB8AC3E}">
        <p14:creationId xmlns:p14="http://schemas.microsoft.com/office/powerpoint/2010/main" val="3653752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 Antiqua</vt:lpstr>
      <vt:lpstr>Calibri</vt:lpstr>
      <vt:lpstr>Office Theme</vt:lpstr>
      <vt:lpstr>“Title”</vt:lpstr>
      <vt:lpstr>Ringing the Bell  Welcome and Announcements  Ringing the Bell</vt:lpstr>
      <vt:lpstr>Prelude  Opening Words </vt:lpstr>
      <vt:lpstr>Unison Chalice Reading  Hymn #___ </vt:lpstr>
      <vt:lpstr>Time for All Ages  Children and Teacher’s Recessional </vt:lpstr>
      <vt:lpstr>Joys and Sorrows  Meditation and Prayer  Hymn #___</vt:lpstr>
      <vt:lpstr>Reading  Gifts of the Congregation </vt:lpstr>
      <vt:lpstr>Sermon: “Title”  ~ Speaker  </vt:lpstr>
      <vt:lpstr>Hymn #___  Benediction  Unison Chalice Extinguishing &amp; Closing Song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“Title”</dc:title>
  <dc:creator>Cynthia Landrum</dc:creator>
  <cp:lastModifiedBy>Cynthia Landrum</cp:lastModifiedBy>
  <cp:revision>7</cp:revision>
  <dcterms:created xsi:type="dcterms:W3CDTF">2017-09-23T19:32:14Z</dcterms:created>
  <dcterms:modified xsi:type="dcterms:W3CDTF">2017-09-23T20:06:27Z</dcterms:modified>
</cp:coreProperties>
</file>